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81" r:id="rId16"/>
    <p:sldId id="271" r:id="rId17"/>
    <p:sldId id="272" r:id="rId18"/>
    <p:sldId id="276" r:id="rId19"/>
    <p:sldId id="273" r:id="rId20"/>
    <p:sldId id="274" r:id="rId21"/>
    <p:sldId id="275" r:id="rId22"/>
    <p:sldId id="278" r:id="rId23"/>
    <p:sldId id="279" r:id="rId24"/>
    <p:sldId id="283" r:id="rId25"/>
    <p:sldId id="285" r:id="rId26"/>
    <p:sldId id="280" r:id="rId27"/>
    <p:sldId id="282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6.wdp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image" Target="../media/image48.png"/><Relationship Id="rId9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5.wdp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239356" y="493458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33025" y="57531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829087" y="454736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659673" y="205581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sultado de imagem para tecla A teclado">
            <a:extLst>
              <a:ext uri="{FF2B5EF4-FFF2-40B4-BE49-F238E27FC236}">
                <a16:creationId xmlns:a16="http://schemas.microsoft.com/office/drawing/2014/main" id="{6B031706-40C4-4EB3-A103-AE0C2136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50" y="472250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sultado de imagem para tecla A teclado">
            <a:extLst>
              <a:ext uri="{FF2B5EF4-FFF2-40B4-BE49-F238E27FC236}">
                <a16:creationId xmlns:a16="http://schemas.microsoft.com/office/drawing/2014/main" id="{DDF7C0AE-EB3A-42F6-A639-3E5CB7C0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47221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9E5CCA8-E9D5-491B-8468-1B20FBB37DD2}"/>
              </a:ext>
            </a:extLst>
          </p:cNvPr>
          <p:cNvSpPr txBox="1"/>
          <p:nvPr/>
        </p:nvSpPr>
        <p:spPr>
          <a:xfrm>
            <a:off x="1788979" y="4821615"/>
            <a:ext cx="42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B55650-B1F3-4ABE-9F3E-C0E90C366B61}"/>
              </a:ext>
            </a:extLst>
          </p:cNvPr>
          <p:cNvSpPr txBox="1"/>
          <p:nvPr/>
        </p:nvSpPr>
        <p:spPr>
          <a:xfrm>
            <a:off x="4253050" y="483506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↓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-100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C6BFD-9B49-4D05-9CBA-B2941E21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01" y="1942622"/>
            <a:ext cx="6808798" cy="396990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8491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243" t="7213" r="19872" b="12398"/>
          <a:stretch/>
        </p:blipFill>
        <p:spPr>
          <a:xfrm>
            <a:off x="6360234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FEDE4F-C5CE-47BC-9797-F02C7100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9" y="3097869"/>
            <a:ext cx="509818" cy="6117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sultado de imagem para tecla A teclado">
            <a:extLst>
              <a:ext uri="{FF2B5EF4-FFF2-40B4-BE49-F238E27FC236}">
                <a16:creationId xmlns:a16="http://schemas.microsoft.com/office/drawing/2014/main" id="{6B031706-40C4-4EB3-A103-AE0C2136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50" y="472250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sultado de imagem para tecla A teclado">
            <a:extLst>
              <a:ext uri="{FF2B5EF4-FFF2-40B4-BE49-F238E27FC236}">
                <a16:creationId xmlns:a16="http://schemas.microsoft.com/office/drawing/2014/main" id="{DDF7C0AE-EB3A-42F6-A639-3E5CB7C0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47221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9E5CCA8-E9D5-491B-8468-1B20FBB37DD2}"/>
              </a:ext>
            </a:extLst>
          </p:cNvPr>
          <p:cNvSpPr txBox="1"/>
          <p:nvPr/>
        </p:nvSpPr>
        <p:spPr>
          <a:xfrm>
            <a:off x="1788979" y="4821615"/>
            <a:ext cx="42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B55650-B1F3-4ABE-9F3E-C0E90C366B61}"/>
              </a:ext>
            </a:extLst>
          </p:cNvPr>
          <p:cNvSpPr txBox="1"/>
          <p:nvPr/>
        </p:nvSpPr>
        <p:spPr>
          <a:xfrm>
            <a:off x="4253050" y="483506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↓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41E3FFE2-E97A-41B9-BB18-CC1B377B9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54" y="5718466"/>
            <a:ext cx="1921716" cy="1921716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75582" y="4893874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911395" y="4893873"/>
            <a:ext cx="117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408</Words>
  <Application>Microsoft Office PowerPoint</Application>
  <PresentationFormat>Ecrã Panorâmico</PresentationFormat>
  <Paragraphs>157</Paragraphs>
  <Slides>27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Diego Andrés</cp:lastModifiedBy>
  <cp:revision>43</cp:revision>
  <dcterms:created xsi:type="dcterms:W3CDTF">2020-03-18T10:47:32Z</dcterms:created>
  <dcterms:modified xsi:type="dcterms:W3CDTF">2020-03-18T14:26:05Z</dcterms:modified>
</cp:coreProperties>
</file>